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gt81oen70ZQ6WSQMuOr0crTowx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Pak je koffers</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79646"/>
                </a:solidFill>
              </a:rPr>
              <a:t>Genesis 12:1-2 &amp; 4-5</a:t>
            </a:r>
            <a:endParaRPr i="1" sz="1100">
              <a:solidFill>
                <a:srgbClr val="F79646"/>
              </a:solidFill>
            </a:endParaRPr>
          </a:p>
          <a:p>
            <a:pPr indent="0" lvl="0" marL="0" rtl="0" algn="ctr">
              <a:lnSpc>
                <a:spcPct val="115000"/>
              </a:lnSpc>
              <a:spcBef>
                <a:spcPts val="0"/>
              </a:spcBef>
              <a:spcAft>
                <a:spcPts val="0"/>
              </a:spcAft>
              <a:buNone/>
            </a:pPr>
            <a:r>
              <a:rPr i="1" lang="nl" sz="1100">
                <a:solidFill>
                  <a:srgbClr val="F79646"/>
                </a:solidFill>
              </a:rPr>
              <a:t>“De Heer zei tegen Abram: ‘Ga weg uit je eigen land en ga weg van je familie. Ik zal je zeggen naar welk land je moet gaan. Ik zal je zo veel nakomelingen geven dat ze een groot volk worden. Ik zal je rijk en gelukkig en beroemd maken. Jij zult ook anderen gelukkig maken. Abram deed wat de Heer gezegd had. Hij ging weg uit Charan. ... Ze gingen op weg naar het land Kanaän.”</a:t>
            </a:r>
            <a:br>
              <a:rPr i="1" lang="nl">
                <a:solidFill>
                  <a:srgbClr val="F79646"/>
                </a:solidFill>
                <a:latin typeface="Calibri"/>
                <a:ea typeface="Calibri"/>
                <a:cs typeface="Calibri"/>
                <a:sym typeface="Calibri"/>
              </a:rPr>
            </a:br>
            <a:endParaRPr i="1">
              <a:solidFill>
                <a:srgbClr val="F79646"/>
              </a:solidFill>
              <a:latin typeface="Calibri"/>
              <a:ea typeface="Calibri"/>
              <a:cs typeface="Calibri"/>
              <a:sym typeface="Calibri"/>
            </a:endParaRPr>
          </a:p>
          <a:p>
            <a:pPr indent="0" lvl="0" marL="0" rtl="0" algn="l">
              <a:lnSpc>
                <a:spcPct val="115000"/>
              </a:lnSpc>
              <a:spcBef>
                <a:spcPts val="0"/>
              </a:spcBef>
              <a:spcAft>
                <a:spcPts val="0"/>
              </a:spcAft>
              <a:buNone/>
            </a:pPr>
            <a:r>
              <a:rPr b="1" lang="nl" sz="1200"/>
              <a:t>Opdracht</a:t>
            </a:r>
            <a:endParaRPr b="1" sz="1200"/>
          </a:p>
          <a:p>
            <a:pPr indent="0" lvl="0" marL="0" rtl="0" algn="l">
              <a:lnSpc>
                <a:spcPct val="115000"/>
              </a:lnSpc>
              <a:spcBef>
                <a:spcPts val="0"/>
              </a:spcBef>
              <a:spcAft>
                <a:spcPts val="0"/>
              </a:spcAft>
              <a:buNone/>
            </a:pPr>
            <a:r>
              <a:rPr lang="nl" sz="1200"/>
              <a:t>Abram en Saraï gingen op reis en namen alles mee wat hij hadden! Bij dit spel gaan jullie ook je koffers pakken.</a:t>
            </a:r>
            <a:endParaRPr sz="1200"/>
          </a:p>
          <a:p>
            <a:pPr indent="-304800" lvl="0" marL="457200" rtl="0" algn="l">
              <a:lnSpc>
                <a:spcPct val="115000"/>
              </a:lnSpc>
              <a:spcBef>
                <a:spcPts val="0"/>
              </a:spcBef>
              <a:spcAft>
                <a:spcPts val="0"/>
              </a:spcAft>
              <a:buSzPts val="1200"/>
              <a:buChar char="●"/>
            </a:pPr>
            <a:r>
              <a:rPr lang="nl" sz="1200"/>
              <a:t>Gooi om de beurt met de dobbelsteen.</a:t>
            </a:r>
            <a:endParaRPr sz="1200"/>
          </a:p>
          <a:p>
            <a:pPr indent="-304800" lvl="0" marL="457200" rtl="0" algn="l">
              <a:lnSpc>
                <a:spcPct val="115000"/>
              </a:lnSpc>
              <a:spcBef>
                <a:spcPts val="0"/>
              </a:spcBef>
              <a:spcAft>
                <a:spcPts val="0"/>
              </a:spcAft>
              <a:buSzPts val="1200"/>
              <a:buChar char="●"/>
            </a:pPr>
            <a:r>
              <a:rPr lang="nl" sz="1200"/>
              <a:t>Bij ieder cijfer mag je iets in je koffer inpakken:</a:t>
            </a:r>
            <a:br>
              <a:rPr lang="nl" sz="1200"/>
            </a:br>
            <a:r>
              <a:rPr lang="nl" sz="1200"/>
              <a:t>1. Tandenborstel</a:t>
            </a:r>
            <a:br>
              <a:rPr lang="nl" sz="1200"/>
            </a:br>
            <a:r>
              <a:rPr lang="nl" sz="1200"/>
              <a:t>2. Pyjama</a:t>
            </a:r>
            <a:br>
              <a:rPr lang="nl" sz="1200"/>
            </a:br>
            <a:r>
              <a:rPr lang="nl" sz="1200"/>
              <a:t>3. Een boek</a:t>
            </a:r>
            <a:br>
              <a:rPr lang="nl" sz="1200"/>
            </a:br>
            <a:r>
              <a:rPr lang="nl" sz="1200"/>
              <a:t>4. Water</a:t>
            </a:r>
            <a:br>
              <a:rPr lang="nl" sz="1200"/>
            </a:br>
            <a:r>
              <a:rPr lang="nl" sz="1200"/>
              <a:t>5. Knuffel</a:t>
            </a:r>
            <a:br>
              <a:rPr lang="nl" sz="1200"/>
            </a:br>
            <a:r>
              <a:rPr lang="nl" sz="1200"/>
              <a:t>6. Een landkaart</a:t>
            </a:r>
            <a:endParaRPr sz="1200"/>
          </a:p>
          <a:p>
            <a:pPr indent="-304800" lvl="0" marL="457200" rtl="0" algn="l">
              <a:lnSpc>
                <a:spcPct val="115000"/>
              </a:lnSpc>
              <a:spcBef>
                <a:spcPts val="0"/>
              </a:spcBef>
              <a:spcAft>
                <a:spcPts val="0"/>
              </a:spcAft>
              <a:buSzPts val="1200"/>
              <a:buChar char="●"/>
            </a:pPr>
            <a:r>
              <a:rPr lang="nl" sz="1200"/>
              <a:t>Als jouw koffer compleet is, race je naar de bel!</a:t>
            </a:r>
            <a:endParaRPr sz="1200"/>
          </a:p>
          <a:p>
            <a:pPr indent="-304800" lvl="0" marL="457200" rtl="0" algn="l">
              <a:lnSpc>
                <a:spcPct val="115000"/>
              </a:lnSpc>
              <a:spcBef>
                <a:spcPts val="0"/>
              </a:spcBef>
              <a:spcAft>
                <a:spcPts val="0"/>
              </a:spcAft>
              <a:buSzPts val="1200"/>
              <a:buChar char="●"/>
            </a:pPr>
            <a:r>
              <a:rPr lang="nl" sz="1200"/>
              <a:t>Wie als eerst de bel ringt, heeft gewonnen.</a:t>
            </a:r>
            <a:br>
              <a:rPr lang="nl" sz="1200"/>
            </a:br>
            <a:endParaRPr sz="1200"/>
          </a:p>
          <a:p>
            <a:pPr indent="0" lvl="0" marL="0" rtl="0" algn="l">
              <a:lnSpc>
                <a:spcPct val="115000"/>
              </a:lnSpc>
              <a:spcBef>
                <a:spcPts val="0"/>
              </a:spcBef>
              <a:spcAft>
                <a:spcPts val="0"/>
              </a:spcAft>
              <a:buNone/>
            </a:pPr>
            <a:r>
              <a:rPr b="1" lang="nl" sz="1200"/>
              <a:t>Om door te praten:</a:t>
            </a:r>
            <a:endParaRPr b="1" sz="1200"/>
          </a:p>
          <a:p>
            <a:pPr indent="-304800" lvl="0" marL="457200" rtl="0" algn="l">
              <a:lnSpc>
                <a:spcPct val="115000"/>
              </a:lnSpc>
              <a:spcBef>
                <a:spcPts val="0"/>
              </a:spcBef>
              <a:spcAft>
                <a:spcPts val="0"/>
              </a:spcAft>
              <a:buSzPts val="1200"/>
              <a:buChar char="●"/>
            </a:pPr>
            <a:r>
              <a:rPr lang="nl" sz="1200"/>
              <a:t>Wat is de mooiste reis die jij hebt gemaakt?</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p:txBody>
      </p:sp>
      <p:pic>
        <p:nvPicPr>
          <p:cNvPr id="55" name="Google Shape;55;p1"/>
          <p:cNvPicPr preferRelativeResize="0"/>
          <p:nvPr/>
        </p:nvPicPr>
        <p:blipFill>
          <a:blip r:embed="rId4">
            <a:alphaModFix/>
          </a:blip>
          <a:stretch>
            <a:fillRect/>
          </a:stretch>
        </p:blipFill>
        <p:spPr>
          <a:xfrm>
            <a:off x="2142175" y="8238225"/>
            <a:ext cx="2573651" cy="1444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